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NDAY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Monday vs Vaiz: The 2026 Buyer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Renata Caine, Senior Editor · 0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Overview of Monday and Vai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.com: established work OS, 200+ templates, deep marketplace, premium pricing ti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aiz: newer, leaner, free for up to 10 users, $5-$9 paid plans, AI included at Premiu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hared ground: both support boards, timelines, dashboards, automations, mobile apps, and SSO at the enterprise ti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iverges most on per-seat pricing, integration breadth, and how AI is mete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is the established work OS with a wide template and integration catalog; Vaiz is the flat-priced challenger with a 10-user free tier and AI included at $9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Key Differences Between Platfor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he gaps between Monday and Vaiz cluster around three lines: how seats are priced, how AI and automations are metered, and how much template polish ships in the box. Everything e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aiz wins on flat per-seat pricing and uncapped AI/automation at Premium; Monday wins on template breadth and a deeper integration marketplac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Workflow Automation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est for first-time builders: Monday's sentence editor and recipe library shorten the path to a working ru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est for multi-step automation: Vaiz's canvas builder handles branches and loops without external glu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ost of heavy use: Monday meters actions per month; Vaiz Pro and above do no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I-suggested automations: both platforms now suggest rules based on board activity; Monday gates suggestions behind tier cred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is friendlier for first automations; Vaiz handles multi-step chains and high-volume rules without action quota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Team Collaboratio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entions and notifications: both unify into a single inbox; Vaiz adds per-task notification preferenc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Guest access: Monday opens this on the Standard tier; Vaiz includes guests on Pr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In-task chat: Vaiz native; Monday relies on the Updates thread or Slack integr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ocs and wikis: Monday Workdocs is more mature; Vaiz has a lighter notes feat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eam collaboration tools overlap heavily at the surface but diverge in how chat is structu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has the more mature docs and Slack integration; Vaiz keeps conversation tied to the task with native in-task cha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Which Tool Is Best for Your Busines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ick Vaiz if: you have under 15 people, want flat per-seat pricing, run heavy automation, or want AI without credit ca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ick Monday if: you have a deep Slack/Salesforce stack, need 200+ integrations, or run department-specific templates you don't want to rebuil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It's close if: you're 15-30 people, mostly use the tool for boards and dashboards, and don't push automation beyond a few ru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aiz wins on cost for teams under 15; Monday wins on integrations for departmentalized mid-market workflows; both deserve a 30-day trial before annual billing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Evaluation Methodology and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o not pick from feature count alone. Monday has the wider catalog, but many teams never use the long ta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o not pick from sticker price alone. Vaiz is cheaper at common seat counts, but an existing integration can justify Mond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o check current vendor pages. SaaS pricing, AI credits, and automation limits change oft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o preserve exit options. Confirm CSV export, attachment handling, and API access before annual bill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se the comparison as a procurement checklist: price the team, rebuild one workflow, and verify export paths before annual billing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mondayvsvaiz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Monday vs Vaiz earns referral fees when readers sign up for Vaiz through links on this site. Coverage stays anchored to vendor-published facts and buyer-scenario evaluati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Renata Caine, Senior Editor</dc:creator>
  <cp:lastModifiedBy>Unknown Creator</cp:lastModifiedBy>
  <dcterms:created xsi:type="dcterms:W3CDTF">2026-06-11T15:19:22Z</dcterms:created>
  <dcterms:modified xsi:type="dcterms:W3CDTF">2026-06-11T15:19:22Z</dcterms:modified>
  <dc:title>Monday vs Vaiz: Which Project Management Tool Is Better?</dc:title>
  <dc:description>Compare Monday vs Vaiz for task management, workflow automation, collaboration, dashboards, and productivity optimization.</dc:description>
  <dc:subject>Monday vs Vaiz: The 2026 Buyer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