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MONDAY VS VAIZ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Monday vs Vaiz Agile Comparis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485C">
                    <a:alpha val="100000"/>
                  </a:srgbClr>
                </a:solidFill>
                <a:latin typeface="Calibri"/>
              </a:rPr>
              <a:t><![CDATA[Renata Caine, Senior Editor · 09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Agile Workflow Bas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print container — Monday Dev's Sprints object; Vaiz's native Sprint entity on every workspa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Backlog view — Monday Dev's Backlog board; Vaiz's Backlog tab with drag-to-spri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tory points / estimate — Monday via a Number column; Vaiz via a built-in Estimate field with point or hour uni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cceptance criteria — Monday in item description or sub-tasks; Vaiz as a checklist field on the tas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onday's agile lives inside Monday Dev as an add-on; Vaiz includes sprints, estimates, and backlog on every paid tie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Sprint and Scrum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print mechanics — planning, daily standup, review, retrospective — are where teams either love or hate their agile tool. Both platforms cover the ceremonies; the daily-driver erg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onday Dev gives you sprint customization; Vaiz gives you sprint defaults that match how scrum is taught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Agile Collaboration Syste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In-task discussion — both platforms ship per-item threaded comments with @menti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lack/Teams notifications on sprint events — both ship the integration; Monday meters each notification against the per-tier action poo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R / commit linking — Monday Dev links GitHub/GitLab PRs to items; Vaiz mirrors the same with PR status reflected on the car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takeholder-only view — Monday Dev's Stakeholder View; Vaiz's public Stakeholder Link (no seat charge for read-only viewers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print demo recording — Monday via embedded video links; Vaiz via Loom integr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onday Dev needs paid seats for stakeholders or guest seats from the pool; Vaiz exposes a signed public URL for sprint read-only acces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Productivity Reporting To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Throughput and cycle time — both platforms; Vaiz includes them on the sprint page by defaul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Velocity prediction with confidence band — Vaiz exposes this in the sprint header; Monday requires a custom Chart widge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apacity vs commitment — Monday's Capacity widget; Vaiz's sprint header subtota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print-over-sprint comparison — Monday via Chart widget; Vaiz via History tab on the workspa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redictive completion date — Vaiz's Premium AI assistant generates this from velocity; Monday's Pro tier surfaces a similar prediction via AI credi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onday Dev makes you assemble the reports; Vaiz puts them inline on the sprint page with predictive velocity built in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Verdict by Agile Maturity Le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Level 1 (experimenting) — Monday Standard ($12/seat annual) or Vaiz Free (10-user cap) — both fit; pick by team familiarit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Level 2 (running scrum / scrumban consistently) — Vaiz Pro ($5/user annual) — the native sprint, velocity, and CFD ergonomics match the disciplin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Level 3 (multi-team agile with portfolio rollup) — Monday Dev (Pro+, separate SKU) or Vaiz Premium ($9/user annual) — both fit at scale, with Vaiz's per-seat math friendlier for t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Level 4 (SAFe / LeSS at enterprise scale) — Monday Enterprise with Dev SKU, or Vaiz Enterprise (custom quote) — pick by integration depth with the rest of the tool stac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ick Monday + Monday Dev when agile is one of many uses; pick Vaiz when agile is the daily method and you want it included in the base plan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https://mondayvsvaiz.com/monday-vs-vaiz-agi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485C">
                    <a:alpha val="100000"/>
                  </a:srgbClr>
                </a:solidFill>
                <a:latin typeface="Calibri"/>
              </a:rPr>
              <a:t><![CDATA[Monday vs Vaiz earns referral fees when readers sign up for Vaiz through links on this site. Coverage stays anchored to vendor-published facts and buyer-scenario evaluation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Renata Caine, Senior Editor</dc:creator>
  <cp:lastModifiedBy>Unknown Creator</cp:lastModifiedBy>
  <dcterms:created xsi:type="dcterms:W3CDTF">2026-06-11T15:19:24Z</dcterms:created>
  <dcterms:modified xsi:type="dcterms:W3CDTF">2026-06-11T15:19:24Z</dcterms:modified>
  <dc:title>Monday vs Vaiz for Agile Project Management</dc:title>
  <dc:description>Compare agile workflows, sprint planning, scrum tools, and automation features in Monday and Vaiz.</dc:description>
  <dc:subject>Monday vs Vaiz Agile Comparison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