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 for Enterpr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25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Enterprise Workflow Challen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orkspace federation. Each business unit owns a workspace; a global admin can move boards, reassign owners, and enforce templates across all of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emplate governance. Approved templates ship with a defined column set, status options, and a starter automation, so a new project starts from a sanctioned base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ifecycle policy. Boards inactive for 90 days move to an archive workspace; both tools support saved searches that surface them automatic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aming standards. A simple convention like Region / Department / Project / Sprint makes cross-team reporting possible without renaming histo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ederate workspaces, govern templates, and enforce lifecycle — those three habits scale on either tool; without them, neither do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Cross-Team Collab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ross departments, the handoff problem is the project-tool problem. Marketing's launch board needs to fire a task into Engineering's sprint, and Procurement needs to see the budg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rror the task once, not the data; both tools support cross-board linking, and that is what keeps handoffs hone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Reporting and Analytics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ross-workspace dashboards. Aggregate live data from any number of boards; both vendors support filtering by owner, tag, or date r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rt variety. Bar, line, stacked, pie, number, table, and pivot. Both ship roughly the same s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aved views per stakeholder. A CFO sees a budget rollup; a head of engineering sees an active-sprint board — same data, different le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I integrations. Both expose REST APIs and webhook firehoses; common destinations are Snowflake, BigQuery, and Tablea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Goal tracking. Vaiz exposes a goal/objective object linked to tasks; Monday models the same via a column on a high-level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ild the CEO dashboard once and the warehouse pipe once; everything else is a saved view layered on top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orkflow Automation at Sc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ategorize automations by owner. A workspace admin owns shared recipes; an individual user owns personal ones. Both tools support this distin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udit quarterly. Half the rules a year-old workspace runs are no longer needed. A 30-minute review reclaims quota and reduces no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ge in a sandbox board. Test a new recipe on a duplicate of the production board before flipping it live; both vendors support board du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air with API webhooks. For workflows that cross system boundaries, native automations call an external webhook; the analytics or finance stack picks it up from th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cument the recipe. A one-line description on each rule is the difference between a maintainable library and an automation gravey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Quota shapes architecture; on Vaiz, write one rule per purpose; on Monday, consolidate triggers and watch the action count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Enterprise Productivity Benef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isibility wins. A live cross-workspace dashboard tells a leadership team which programs are on track without a weekly status mee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nsolidation wins. Built-in time tracking, goal management, and basic chat replace three to five standalone subscriptions for many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-seat math. At 1,000 seats, the difference between Monday Pro at $19 per seat per month and Vaiz Pro at $5 is roughly $168,000 per year before viewer adjustments and enterpris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lf-hosted option. For regulated industries including defense, certain financial services, and sovereign deployments, Vaiz's optional self-hosted Enterprise tier is the differen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ndor maturity. Monday has the longer enterprise track record; Vaiz is the newer entrant. Procurement teams weigh that against the per-seat del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isibility, consolidation, and per-seat math are the three enterprise levers; the right tool is the one your procurement team can sign and your IT team can deploy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monday-vs-vaiz-enterpr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2026-06-11T15:19:23Z</dcterms:created>
  <dcterms:modified xsi:type="dcterms:W3CDTF">2026-06-11T15:19:23Z</dcterms:modified>
  <dc:title>Monday vs Vaiz for Enterprise Workflow Management</dc:title>
  <dc:description>Compare enterprise productivity systems, reporting tools, and workflow automation in Monday and Vaiz.</dc:description>
  <dc:subject>Monday vs Vaiz for Enterprises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