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NDAY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Monday vs Vaiz for Remote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Renata Caine, Senior Editor · 1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anaging Distributed Te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ingle source of workflow truth. A board with status, owner, due date, and a discussion thread is more durable than a Slack channel summa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ermissions per workspace. Both platforms let you scope contractors to a single board or workspace without exposing the rest of the compan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udit visibility. Monday Enterprise ships an audit log; Vaiz Enterprise offers similar logging plus an optional self-hosted deploy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nboarding speed. A new hire who can read English and a board can be productive on either tool in a day; both have in-app guidance for the first sess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 distributed pod runs free on Vaiz up to 10 people; the same group on Monday hits the paywall at seat thre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Communication and Collab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entions cost a seat on Monday Free. With a 2-seat cap, @-mentioning a teammate means they need a paid seat to act on the notif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aiz Free admits up to 10 users with full mention rights. Useful for a pod that wants async discussion without a billing relationsh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ative voice notes. Vaiz mobile records voice memos directly inside a task; Monday currently expects an external file upload for the same workfl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lack and Teams bridging. Both publish first-party Slack and Microsoft Teams integrations; pick based on which channels your team already lives 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Keep discussion inside the task on either tool, and Slack stays a chat layer instead of a shadow project track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orkflow Transparenc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ransparency for a distributed team means a stakeholder can answer "where does this stand?" without opening a meeting. Dashboards, timeline views, and shared status pages all serv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ick the view your stakeholders actually open and make it the canonical status page; both tools support that pattern equally wel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oductivity Tracking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ycle time. Average days from "in progress" to "done", useful for spotting bottlenecks in a distributed handoff ch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hroughput. Tasks completed per week, charted as a trend line; a steadier number is often more valuable than a higher 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apacity vs commitment. Workload views compare planned hours against the team's availability; both platforms support this on Pro ti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sync-first patterns. Status fields are the productivity signal; train the team to update them at the end of each working blo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rack cycle time and throughput, not hours — both platforms expose the data; the team culture decides whether anyone reads i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Best Remote Workflow Practi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d-of-day status update. Each person writes a single comment on their open tasks before logging off: what shipped, what is blocked, what is next. The next time zone opens the bo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WIP cap per assignee. Three to five active tasks at most. Both platforms support a personal view filtered by assignee and status, which makes the cap visi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ingle owner per task. Co-owned tasks become orphaned tasks. Use watchers or followers for the second person who needs to kno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One dashboard per stakeholder type. Engineering reads a sprint board; leadership reads a portfolio dashboard; clients read a public-link timeline. Don't ask any of them to fil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Quarterly tool audit. Once a quarter, archive completed boards and retire stale automations. Both platforms slow down when a workspace fills with dead da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he platform enforces the agreement; the agreement is what makes remote work — write it down and keep it visib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mondayvsvaiz.com/monday-vs-vaiz-remote-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Monday vs Vaiz earns referral fees when readers sign up for Vaiz through links on this site. Coverage stays anchored to vendor-published facts and buyer-scenario evaluati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Renata Caine, Senior Editor</dc:creator>
  <cp:lastModifiedBy>Unknown Creator</cp:lastModifiedBy>
  <dcterms:created xsi:type="dcterms:W3CDTF">2026-06-11T15:19:23Z</dcterms:created>
  <dcterms:modified xsi:type="dcterms:W3CDTF">2026-06-11T15:19:23Z</dcterms:modified>
  <dc:title>Monday vs Vaiz for Remote Team Management</dc:title>
  <dc:description>Compare remote collaboration, workflow visibility, and productivity tools in Monday vs Vaiz.</dc:description>
  <dc:subject>Monday vs Vaiz for Remote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