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NDAY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Monday vs 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Renata Caine, Senior Editor · 23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Overview and Key Differen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ounded: Monday 2014; Vaiz 2023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arket maturity: Monday is the mature incumbent; Vaiz is younger and smal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try paid price: Monday $9 / seat; Vaiz $5 / us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 tier user cap: Monday 2; Vaiz 10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ntegration catalog: Monday 200+; Vaiz under 30 native plus AP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is the mature work OS with broad templates and 200+ integrations; Vaiz is the focused $5-$9 challenger with a 10-user free ti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eature Comparison Breakdow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ross nine categories (task management, dashboards, automation, AI, collaboration, integrations, mobile, permissions, and reporting), neither tool wins every row. The scorecard 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wins integrations, dashboard polish, and templates; Vaiz wins automation ergonomics, AI inclusion, in-task chat, and permission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oductivity and Workflow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ashboard widget polish, stakeholder-facing reporting looks presentation-ready out of the box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emplate library with 200+ pre-built boards covering CRM, marketing, dev, HR, finance pipeli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ntegration marketplace with 200+ partner apps, including reference-grade Slack and Salesforce connecto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bile app parity is the strongest in the category, most board operations work cleanly on ph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Workdocs has matured into a capable lightweight wiki with bidirectional board-item lin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-seat pricing climbs quickly: $9 / $12 / $19 ladder on annual billing puts a 10-seat Pro setup at $190 per month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icing and Scal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10 seats annual: Monday Pro $2,280; Vaiz Premium $1,080; gap $1,200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25 seats annual: Monday Pro $5,700; Vaiz Premium $2,700; gap $3,000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50 seats annual: Monday Pro $11,400; Vaiz Premium $5,400; gap $6,000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I included: Vaiz Premium yes; Monday capped credits by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utomation actions: Vaiz Pro and Premium unmetered; Monday tier-capp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aiz Premium at $9 undercuts Monday Pro at $19 by roughly half; the gap is $1,200 per 10 seats per year and compounds at scal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inal Verdict and Recommend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Vaiz if: team under 15, flat pricing matters, heavy automation, AI without credit anxiety, or you need self-hosted deploy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Monday if: team above 30, deep Salesforce/HubSpot/Slack stack, departmentalized workflows, executive dashboards mat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rial both if: team 15-30, mixed needs, no existing integration debt with either vend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a specialist tool if: engineering-only team (Linear); deep CRM-led sales workflow (HubSpot CRM, Pipedriv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nder 15 seats: Vaiz. Above 30 seats with integration depth needs: Monday. Between 15 and 30: trial both for 30 days and pick by which strengths show up in real work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mondayvsvaiz.com/monday-vs-vaiz-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Monday vs Vaiz earns referral fees when readers sign up for Vaiz through links on this site. Coverage stays anchored to vendor-published facts and buyer-scenario evalu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Renata Caine, Senior Editor</dc:creator>
  <cp:lastModifiedBy>Unknown Creator</cp:lastModifiedBy>
  <dcterms:created xsi:type="dcterms:W3CDTF">2026-06-11T15:19:25Z</dcterms:created>
  <dcterms:modified xsi:type="dcterms:W3CDTF">2026-06-11T15:19:25Z</dcterms:modified>
  <dc:title>Monday vs Vaiz Review: Which Platform Should You Choose?</dc:title>
  <dc:description>Read a full comparison review of Monday vs Vaiz covering workflows, pricing, automation, dashboards, and productivity.</dc:description>
  <dc:subject>Monday vs Vaiz Review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