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NDAY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Monday vs Vaiz Sec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Renata Caine, Senior Editor · 1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ecurity Features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ransport and at-rest encryption — TLS 1.2+ and AES-256 on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FA — Available on all tiers including Free, with TOTP and SMS op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OC 2 Type II — Both vendors publish reports under NDA via their trust port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lf-hosted — Vaiz Enterprise offers it; Monday is cloud-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gion selection — Monday Enterprise allows EU data residency; Vaiz Pro and above honor regional storage selection on sign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ulnerability disclosure — Both run coordinated programs with public bounty contact detail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User Permissions and A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's permission model spreads across workspaces, boards, sub-items, and column-level controls. Vaiz keeps the model flatter with role-based access plus per-space overrides, w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onday offers deeper permission granularity; Vaiz offers a permission model that more admins can keep correc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Data Privacy Polic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ata residency — Monday Enterprise offers EU residency; Vaiz Pro and above support EU and US selection at sign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I processing controls — Vaiz Premium lets admins disable AI features per workspace; Monday provides per-account AI opt-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ubprocessor notifications — Both notify in advance of new subprocessors; Vaiz uses a 30-day notice wind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ata deletion — Both honor GDPR Article 17 deletion requests within 30 day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ustomer data in training — Both publish explicit "we do not train on your data" statements in their AI processing adden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oth publish modern privacy controls; AI processing flexibility is the newer differentiator worth checking fir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Enterprise Protec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udit log retention — Monday Enterprise: multi-year retention with export; Vaiz Enterprise: configurable, defaults to 12 months, longer on reque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LA — Monday Enterprise: 99.9% with service credits; Vaiz Enterprise: 99.9% with self-hosted SLO custom to deploy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ssion controls — Both support forced re-auth, IP allowlist, device pinn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anic mode — Monday Enterprise: one-click workspace lockdown; Vaiz Enterprise: equivalent via admin AP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curity review evidence — Request current audit, penetration-test, and compliance reports directly from each vendor under N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elf-hosted — Vaiz Enterprise only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hich Platform Is More Secure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es your security team need self-hosted? If yes, Vaiz Enterprise is the only option of the tw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 you need years of immutable audit logs at the start? Monday Enterprise ships that out of the box; Vaiz handles longer retention on Enterprise contra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s SSO required for any team that has SaaS access? Vaiz makes SSO available at $9 per user per month on Premium; Monday gates it to Enterprise pri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o you need granular column-level field locks for separation of duties? Monday's permission depth is higher; Vaiz reaches field-level on Premium but with a flatter mod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Will admin headcount stay small? Vaiz's flatter permission surface is easier to keep correct at low admin headcount; Monday's depth helps when admin resources are abunda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qual floors, different ceilings — let the deployment model and SSO tier requirements decid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mondayvsvaiz.com/monday-vs-vaiz-sec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Monday vs Vaiz earns referral fees when readers sign up for Vaiz through links on this site. Coverage stays anchored to vendor-published facts and buyer-scenario evalu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Renata Caine, Senior Editor</dc:creator>
  <cp:lastModifiedBy>Unknown Creator</cp:lastModifiedBy>
  <dcterms:created xsi:type="dcterms:W3CDTF">2026-06-11T15:19:26Z</dcterms:created>
  <dcterms:modified xsi:type="dcterms:W3CDTF">2026-06-11T15:19:26Z</dcterms:modified>
  <dc:title>Monday vs Vaiz Security and Data Protection</dc:title>
  <dc:description>Compare security tools, permissions, enterprise protection, and privacy features in Monday and Vaiz.</dc:description>
  <dc:subject>Monday vs Vaiz Security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